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92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98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67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57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44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24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35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2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49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79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59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24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65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13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22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98AEF-49A8-4220-BF15-7D32ED12807A}" type="datetimeFigureOut">
              <a:rPr lang="ru-RU" smtClean="0"/>
              <a:t>24.08.2021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BF684-60A5-4528-8371-C2119AD4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6390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ko-uzl.ru/wp-content/uploads/2021/02/front.jpg" TargetMode="External"/><Relationship Id="rId7" Type="http://schemas.openxmlformats.org/officeDocument/2006/relationships/hyperlink" Target="https://www.atomic-/" TargetMode="External"/><Relationship Id="rId2" Type="http://schemas.openxmlformats.org/officeDocument/2006/relationships/hyperlink" Target="https://minobrnauki.gov.ru/god-nauki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ntegral-russia.ru/wp-content/uploads/2019/08/Spektr-RG.jpg" TargetMode="External"/><Relationship Id="rId5" Type="http://schemas.openxmlformats.org/officeDocument/2006/relationships/hyperlink" Target="https://avatars.mds.yandex.net/get-zen_doc/1912454/pub_5ded6e48d7859b00af01a5ec_5def7013df944400b17dcb42/scale_1200" TargetMode="External"/><Relationship Id="rId4" Type="http://schemas.openxmlformats.org/officeDocument/2006/relationships/hyperlink" Target="http://www.library.fa.ru/exhib.asp?id=41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76869" y="1815737"/>
            <a:ext cx="8791575" cy="128927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«2021  </a:t>
            </a:r>
            <a:r>
              <a:rPr lang="ru-RU" b="1" cap="none" dirty="0" smtClean="0"/>
              <a:t>Год науки и технологий</a:t>
            </a:r>
            <a:r>
              <a:rPr lang="ru-RU" b="1" dirty="0" smtClean="0"/>
              <a:t>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80514" y="4611189"/>
            <a:ext cx="4811486" cy="2077699"/>
          </a:xfrm>
        </p:spPr>
        <p:txBody>
          <a:bodyPr>
            <a:noAutofit/>
          </a:bodyPr>
          <a:lstStyle/>
          <a:p>
            <a:pPr algn="ctr"/>
            <a:r>
              <a:rPr lang="ru-RU" sz="1600" b="1" cap="none" dirty="0" smtClean="0"/>
              <a:t>Провела учитель Сильвестрова М.И.</a:t>
            </a:r>
            <a:endParaRPr lang="ru-RU" sz="1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4992051" y="6165668"/>
            <a:ext cx="1907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2021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77561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5131" y="117566"/>
            <a:ext cx="11956869" cy="19986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</a:rPr>
              <a:t>Год науки и технологий – это год, которого ждало научное сообщество России. Прорыв в технологиях, экономике и достижение социального прогресса возможны только при высокой востребованности науки, утверждал нобелевский лауреат Жорес Алфёров. Задача Года – привлечь талантливую молодежь в сферу науки и технологий, повысить вовлеченность профессионального сообщества в реализацию Стратегии научно-технологического развития Российской Федерации, а также сформировать у граждан нашей страны четкое представление о реализуемых сегодня государством и бизнесом инициативах в области науки и технологий.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7094" y="2272937"/>
            <a:ext cx="4802272" cy="3200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31" y="3363683"/>
            <a:ext cx="6127960" cy="340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35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822980" y="603566"/>
            <a:ext cx="5050384" cy="5461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</a:rPr>
              <a:t>В нашей стране наука и образование традиционно имеют особое значение, ничуть не меньшее, чем наши бескрайние просторы и природные ресурсы. Наука, образование и культура как для всего российского общества, так и для отдельного человека, - это то, что определяет наш национальный менталитет и, несомненно, является основой для консолидации всего российского общества. Вместе с тем совокупный потенциал социальной сферы, объединяющий в себе науку, образование и культуру является также мощным фактором экономического развития и политической стабильности нашей страны.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9935" y="4023358"/>
            <a:ext cx="3199420" cy="26661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3018" y="108016"/>
            <a:ext cx="3182029" cy="369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58092" y="171404"/>
            <a:ext cx="4987833" cy="45736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</a:rPr>
              <a:t>В настоящее время накоплен значительный арсенал средств популяризации научного знания. Среди них: научно-популярная литература, журналы и иная популярная пресса, телевизионные и радиопередачи, кинофильмы и Интернет, соединивший в себе все вышеперечисленные средства. Вместе с тем, несмотря на рост технических возможностей, обострилась проблема нехватки качественного научного контента способного вызвать живой интерес, без которого нет и не может быть настоящей науки.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9133" y="4460967"/>
            <a:ext cx="3217816" cy="24133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281" y="653144"/>
            <a:ext cx="5455920" cy="409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0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4034" y="248194"/>
            <a:ext cx="10384972" cy="1117373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Десять главных технологических достижений России в 2020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54027" y="1365567"/>
            <a:ext cx="4945881" cy="48828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</a:rPr>
              <a:t>1. Первое место стоит отдать, несомненно, российской вакцине против нового </a:t>
            </a:r>
            <a:r>
              <a:rPr lang="ru-RU" sz="1800" b="1" dirty="0" err="1">
                <a:solidFill>
                  <a:srgbClr val="002060"/>
                </a:solidFill>
              </a:rPr>
              <a:t>коронавируса</a:t>
            </a:r>
            <a:r>
              <a:rPr lang="ru-RU" sz="1800" b="1" dirty="0">
                <a:solidFill>
                  <a:srgbClr val="002060"/>
                </a:solidFill>
              </a:rPr>
              <a:t> «Спутник V». Вакцина экстренно разработана всего за несколько месяцев, но это стало результатом титанической работы предыдущих лет в Центре им. </a:t>
            </a:r>
            <a:r>
              <a:rPr lang="ru-RU" sz="1800" b="1" dirty="0" err="1">
                <a:solidFill>
                  <a:srgbClr val="002060"/>
                </a:solidFill>
              </a:rPr>
              <a:t>Гамалеи</a:t>
            </a:r>
            <a:r>
              <a:rPr lang="ru-RU" sz="1800" b="1" dirty="0">
                <a:solidFill>
                  <a:srgbClr val="002060"/>
                </a:solidFill>
              </a:rPr>
              <a:t>. Несколько лет в Центре работали над созданием вакцины против MERS (вируса ближневосточного респираторного синдрома) – и оказалось, что именно данная работа может стать основной для разработки вакцины и против </a:t>
            </a:r>
            <a:r>
              <a:rPr lang="ru-RU" sz="1800" b="1" dirty="0" err="1">
                <a:solidFill>
                  <a:srgbClr val="002060"/>
                </a:solidFill>
              </a:rPr>
              <a:t>коронавируса</a:t>
            </a:r>
            <a:r>
              <a:rPr lang="ru-RU" sz="1800" b="1" dirty="0">
                <a:solidFill>
                  <a:srgbClr val="002060"/>
                </a:solidFill>
              </a:rPr>
              <a:t>. На подходе еще несколько вакцин против COVID-19 других российских научных центров.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9908" y="1750423"/>
            <a:ext cx="6172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4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97719" y="141597"/>
            <a:ext cx="4878389" cy="354171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2. Под самый конец года в воздух поднялся проходящий испытания новый отечественный лайнер МС-21 – и это впервые произошло с новым отечественным двигателем ПД-14. Без сомнения, налицо колоссальный технологический прорыв. Стран, производящих подобные авиационные двигатели, в мире меньше, чем стран, способных вывести человека в космос.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141597"/>
            <a:ext cx="4875213" cy="32517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4253" y="3683311"/>
            <a:ext cx="4473484" cy="298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18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10781" y="198618"/>
            <a:ext cx="4878389" cy="354171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3. Уникальная плавучая АЭС «Михаил Ломоносов» в середине текущего года была введена в эксплуатацию и подала первые свет и тепло в энергосеть чукотского города </a:t>
            </a:r>
            <a:r>
              <a:rPr lang="ru-RU" b="1" dirty="0" err="1">
                <a:solidFill>
                  <a:srgbClr val="002060"/>
                </a:solidFill>
              </a:rPr>
              <a:t>Певек</a:t>
            </a:r>
            <a:r>
              <a:rPr lang="ru-RU" b="1" dirty="0">
                <a:solidFill>
                  <a:srgbClr val="002060"/>
                </a:solidFill>
              </a:rPr>
              <a:t>. Подобные плавучие АЭС – настоящее спасение для удаленных прибрежных регионов нашей страны, крупнейшее технологическое достижение – и весьма вероятный дорогостоящий экспортный товар для других стран мира.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5892" y="198618"/>
            <a:ext cx="5636622" cy="35864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425" y="3785056"/>
            <a:ext cx="4501745" cy="300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43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6572" y="156755"/>
            <a:ext cx="4922519" cy="475923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002060"/>
                </a:solidFill>
              </a:rPr>
              <a:t>4. В космосе достижением российских технологий стал первый рентгеновский обзор космического неба, который произвела российская космическая обсерватория «Спектр-РГ». Теперь мы знаем почти что в десять раз больше рентгеновских источников во вчетверо большем разрешении, нежели чем на бывшей лучшей до сих пор в мире небесной карте немецкой орбитальной обсерватории ROSAT, полученной еще в 1990 году.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9366" y="156755"/>
            <a:ext cx="5095456" cy="33842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9091" y="3918857"/>
            <a:ext cx="4171190" cy="272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5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88267" y="107178"/>
            <a:ext cx="4878389" cy="354171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5. Произошел первый полет нового российского самолета Ил-114-300, который должен стать одним из главных инструментов, обеспечивающих транспортную связность регионов страны. Авиалинии России нуждаются в сотнях подобных машин. И для нее, опять же, был создан авиадвигатель новой модификации.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3537" y="107178"/>
            <a:ext cx="4875213" cy="32864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112" y="3648892"/>
            <a:ext cx="4936379" cy="301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148" y="660872"/>
            <a:ext cx="4878389" cy="130361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6. Сдан в эксплуатацию первый супертанкер класса </a:t>
            </a:r>
            <a:r>
              <a:rPr lang="ru-RU" b="1" dirty="0" err="1">
                <a:solidFill>
                  <a:srgbClr val="002060"/>
                </a:solidFill>
              </a:rPr>
              <a:t>Афрамакс</a:t>
            </a:r>
            <a:r>
              <a:rPr lang="ru-RU" b="1" dirty="0">
                <a:solidFill>
                  <a:srgbClr val="002060"/>
                </a:solidFill>
              </a:rPr>
              <a:t> российской </a:t>
            </a:r>
            <a:r>
              <a:rPr lang="ru-RU" b="1" dirty="0" smtClean="0">
                <a:solidFill>
                  <a:srgbClr val="002060"/>
                </a:solidFill>
              </a:rPr>
              <a:t>постройки.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537" y="172491"/>
            <a:ext cx="6426607" cy="35839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02" y="2939144"/>
            <a:ext cx="4653366" cy="349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3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5387" y="15737"/>
            <a:ext cx="4878389" cy="354171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7. Тяжелая ракета «Ангара-А5» совершила второй испытательный пуск, а значит, Россия получает перспективу совершить собственную лунную, а может быть, даже марсианскую программу – только ракеты такого класса обеспечивают доставку на орбиту соответствующей полезной нагрузки.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87" y="3452387"/>
            <a:ext cx="5711030" cy="32124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4553" y="79168"/>
            <a:ext cx="4939255" cy="658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5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0884" y="120241"/>
            <a:ext cx="6146128" cy="236746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8. Российский атомный реактор нового поколения ВВЭР-1200 впервые запущен в эксплуатацию за рубежом, на Белорусской АЭС. Это означает дальнейшую экспансию российского </a:t>
            </a:r>
            <a:r>
              <a:rPr lang="ru-RU" b="1" dirty="0" err="1">
                <a:solidFill>
                  <a:srgbClr val="002060"/>
                </a:solidFill>
              </a:rPr>
              <a:t>атомпрома</a:t>
            </a:r>
            <a:r>
              <a:rPr lang="ru-RU" b="1" dirty="0">
                <a:solidFill>
                  <a:srgbClr val="002060"/>
                </a:solidFill>
              </a:rPr>
              <a:t>, подтверждение безопасности и надежности его технологий.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6734" y="254711"/>
            <a:ext cx="5438503" cy="40788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" y="2671055"/>
            <a:ext cx="5788958" cy="385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7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71" y="627018"/>
            <a:ext cx="6747865" cy="37990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2842" y="107473"/>
            <a:ext cx="46949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9. Ученые «Курчатовского института» совместно со специалистами столичных вузов, МГУ и МИФИ впервые зарегистрировали солнечные нейтрино – частицы, образующиеся внутри нашей звезды в процессе сложного термоядерного CNO-цикла, в котором углерод, азот и кислород </a:t>
            </a:r>
            <a:r>
              <a:rPr lang="ru-RU" sz="2000" b="1" dirty="0" err="1">
                <a:solidFill>
                  <a:srgbClr val="002060"/>
                </a:solidFill>
              </a:rPr>
              <a:t>взаимопревращаются</a:t>
            </a:r>
            <a:r>
              <a:rPr lang="ru-RU" sz="2000" b="1" dirty="0">
                <a:solidFill>
                  <a:srgbClr val="002060"/>
                </a:solidFill>
              </a:rPr>
              <a:t> друг в друга, попутно используя на это водород и «производя» гелий.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6371" y="4036423"/>
            <a:ext cx="1835239" cy="178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49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3947" y="15737"/>
            <a:ext cx="4878389" cy="354171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10. Ученые Российского химико-технологического университета (РХТУ) совместно с коллегами из Нижегородского государственного технического университета предложили новую технологию, которая позволяет с помощью мембранной очистки и современных абсорбентов получать чистый аммиак.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4641" y="3124201"/>
            <a:ext cx="2560319" cy="373379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4750" y="195943"/>
            <a:ext cx="5962651" cy="374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6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5451" y="0"/>
            <a:ext cx="6958737" cy="986745"/>
          </a:xfrm>
        </p:spPr>
        <p:txBody>
          <a:bodyPr/>
          <a:lstStyle/>
          <a:p>
            <a:pPr algn="ctr"/>
            <a:r>
              <a:rPr lang="ru-RU" b="1" dirty="0" smtClean="0"/>
              <a:t>Источники: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1886" y="986745"/>
            <a:ext cx="11377748" cy="54140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https://minobrnauki.gov.ru/god-nauki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ko-uzl.ru/wp-content/uploads/2021/02/front.jpg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www.library.fa.ru/exhib.asp?id=414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avatars.mds.yandex.net/get-zen_doc/1912454/pub_5ded6e48d7859b00af01a5ec_5def7013df944400b17dcb42/scale_1200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6"/>
              </a:rPr>
              <a:t>https</a:t>
            </a:r>
            <a:r>
              <a:rPr lang="en-US" dirty="0">
                <a:hlinkClick r:id="rId6"/>
              </a:rPr>
              <a:t>://</a:t>
            </a:r>
            <a:r>
              <a:rPr lang="en-US" dirty="0" smtClean="0">
                <a:hlinkClick r:id="rId6"/>
              </a:rPr>
              <a:t>integral-russia.ru/wp-content/uploads/2019/08/Spektr-RG.jpg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7"/>
              </a:rPr>
              <a:t>https</a:t>
            </a:r>
            <a:r>
              <a:rPr lang="en-US" dirty="0">
                <a:hlinkClick r:id="rId7"/>
              </a:rPr>
              <a:t>://</a:t>
            </a:r>
            <a:r>
              <a:rPr lang="en-US" dirty="0" smtClean="0">
                <a:hlinkClick r:id="rId7"/>
              </a:rPr>
              <a:t>www.atomic-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14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103</TotalTime>
  <Words>762</Words>
  <Application>Microsoft Office PowerPoint</Application>
  <PresentationFormat>Произвольный</PresentationFormat>
  <Paragraphs>26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Контур</vt:lpstr>
      <vt:lpstr>«2021  Год науки и технологий»</vt:lpstr>
      <vt:lpstr>Презентация PowerPoint</vt:lpstr>
      <vt:lpstr>Презентация PowerPoint</vt:lpstr>
      <vt:lpstr>Презентация PowerPoint</vt:lpstr>
      <vt:lpstr>Десять главных технологических достижений России в 2020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2021. Год науки и технологий»</dc:title>
  <dc:creator>Альбина Агабалаева</dc:creator>
  <cp:lastModifiedBy>Анна</cp:lastModifiedBy>
  <cp:revision>10</cp:revision>
  <dcterms:created xsi:type="dcterms:W3CDTF">2021-03-17T17:44:49Z</dcterms:created>
  <dcterms:modified xsi:type="dcterms:W3CDTF">2021-08-24T13:17:11Z</dcterms:modified>
</cp:coreProperties>
</file>